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62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85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40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27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665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14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026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30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8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0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60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33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1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43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3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81F8-70E5-4608-834F-B8F86CDEC183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09EABB8-7218-433D-B22E-6B4C49B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28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4A049-4EA0-DFED-4E49-1B7B5C4C9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9034"/>
          </a:xfrm>
        </p:spPr>
        <p:txBody>
          <a:bodyPr/>
          <a:lstStyle/>
          <a:p>
            <a:r>
              <a:rPr lang="ru-RU" dirty="0"/>
              <a:t>Мои успехи и достижения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8F9394-8792-E2CF-6D4F-76382EDC4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57" y="1319404"/>
            <a:ext cx="3955686" cy="5444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59B14E-3E89-1997-9EBA-93E3DE87F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3" y="1426643"/>
            <a:ext cx="3502986" cy="48217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E32F44-0B11-9DAD-9E41-CDD2BA432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061" y="1319404"/>
            <a:ext cx="3502986" cy="482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25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2EF9E9-C52D-6268-A10D-3982BB02E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76" y="672958"/>
            <a:ext cx="3772888" cy="51932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87F32-8B56-4310-3FC2-892982FE1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9" y="672960"/>
            <a:ext cx="3772887" cy="51932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3281CF-719D-8EF9-82D8-69CFD1743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84" y="747959"/>
            <a:ext cx="3663913" cy="50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6C84B1-187C-5C10-A696-8CCDA648C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5" y="412541"/>
            <a:ext cx="3794219" cy="52226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9CE414-69BD-1544-7C27-F2A58BEAF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65" y="1369310"/>
            <a:ext cx="3701346" cy="50947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E5CFF0-9FAD-AC97-A37A-67CCEA261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23" y="412541"/>
            <a:ext cx="3622525" cy="49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0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A1F029-3074-4AE6-86C0-26D6B751F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51" y="805375"/>
            <a:ext cx="3812105" cy="5247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D5DBB8-4F22-61E0-86E0-1231C0DBA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82" y="787790"/>
            <a:ext cx="3812105" cy="5247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AA8F3-39E5-B401-490B-D5F482461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" y="805375"/>
            <a:ext cx="3799329" cy="52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8626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</TotalTime>
  <Words>4</Words>
  <Application>Microsoft Office PowerPoint</Application>
  <PresentationFormat>Широкоэкранный</PresentationFormat>
  <Paragraphs>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Аспект</vt:lpstr>
      <vt:lpstr>Мои успехи и достижения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</dc:creator>
  <cp:lastModifiedBy>Olga</cp:lastModifiedBy>
  <cp:revision>1</cp:revision>
  <dcterms:created xsi:type="dcterms:W3CDTF">2026-01-23T07:24:16Z</dcterms:created>
  <dcterms:modified xsi:type="dcterms:W3CDTF">2026-01-23T07:29:29Z</dcterms:modified>
</cp:coreProperties>
</file>