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90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13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4749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602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4939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658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054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22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49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83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607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06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79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24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0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86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49EAD-C9F0-42A6-B8E5-7FC0CBFA12A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8577C4D-9EB0-4A36-804B-BFE953AA3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51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B58D2-3DE2-F5B2-728D-320FBD09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308" y="30011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519531-3687-B7B4-F9A1-7E539ACDB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7957" y="885119"/>
            <a:ext cx="3908893" cy="53804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A5F22A-42E0-7DFC-1E1B-9C18E53FB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09753" y="901403"/>
            <a:ext cx="4201607" cy="611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5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86B63-BCC8-E073-6024-BFDFE2E6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57" y="270387"/>
            <a:ext cx="8596668" cy="820994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B1B688-4488-7E29-1540-D23341C32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9859" y="-136748"/>
            <a:ext cx="5659116" cy="778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7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7C4B5C-D466-2D9E-C481-B4164BFED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9390" y="-797642"/>
            <a:ext cx="6141275" cy="845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2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4BDAB7-1D66-C128-D9E3-177DD4350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56282" y="-1260882"/>
            <a:ext cx="6698436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34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53843-2ABA-0BE6-0B68-C60C7A854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6733" y="-843476"/>
            <a:ext cx="6207871" cy="85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249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</TotalTime>
  <Words>3</Words>
  <Application>Microsoft Office PowerPoint</Application>
  <PresentationFormat>Широкоэкранный</PresentationFormat>
  <Paragraphs>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Times New Roman</vt:lpstr>
      <vt:lpstr>Trebuchet MS</vt:lpstr>
      <vt:lpstr>Wingdings 3</vt:lpstr>
      <vt:lpstr>Аспект</vt:lpstr>
      <vt:lpstr>Образование</vt:lpstr>
      <vt:lpstr>Повышение квалификации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</dc:creator>
  <cp:lastModifiedBy>Olga</cp:lastModifiedBy>
  <cp:revision>1</cp:revision>
  <dcterms:created xsi:type="dcterms:W3CDTF">2025-12-29T08:21:15Z</dcterms:created>
  <dcterms:modified xsi:type="dcterms:W3CDTF">2025-12-29T08:28:06Z</dcterms:modified>
</cp:coreProperties>
</file>