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82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40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000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722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6990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906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672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72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4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737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24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64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36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225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882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3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CE307-1128-4173-8560-C3DCCFCC6F2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FD1BAC0-029D-42E3-B6FF-ECE6BF4159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96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D5A5773-FAC9-3D6D-AF18-8CDC0A13E9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3538"/>
            <a:ext cx="5625617" cy="47192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0EA2103-F391-C5DD-CA8B-4315B10907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617" y="2268806"/>
            <a:ext cx="4064000" cy="4064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FD000-AF50-1DED-0682-4BCB47EC9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860" y="272418"/>
            <a:ext cx="9310728" cy="26822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Собрание клуба «Содружество» 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теме «Су-Джок технология в развитии связной речи детей старшего дошкольного возраста. Звуковой анализ и Су-Джок технология.»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F62A62C-E6A0-C812-B6E6-F116B599F9DA}"/>
              </a:ext>
            </a:extLst>
          </p:cNvPr>
          <p:cNvSpPr/>
          <p:nvPr/>
        </p:nvSpPr>
        <p:spPr>
          <a:xfrm>
            <a:off x="6802591" y="5466604"/>
            <a:ext cx="500168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Подготовил воспитатель:</a:t>
            </a:r>
          </a:p>
          <a:p>
            <a:pPr algn="ctr"/>
            <a:r>
              <a:rPr lang="ru-RU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Прокашева С.С.</a:t>
            </a:r>
            <a:endParaRPr lang="ru-RU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7307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BFE1D9-E3ED-F39F-94E3-A89599619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995" y="378655"/>
            <a:ext cx="8596668" cy="6100689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chemeClr val="tx1"/>
                </a:solidFill>
              </a:rPr>
              <a:t>Правила проведения массажа</a:t>
            </a:r>
            <a:br>
              <a:rPr lang="ru-RU" sz="3100" b="1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Процедура должна быть </a:t>
            </a:r>
            <a:r>
              <a:rPr lang="ru-RU" sz="3100" b="1" dirty="0">
                <a:solidFill>
                  <a:schemeClr val="tx1"/>
                </a:solidFill>
              </a:rPr>
              <a:t>приятной</a:t>
            </a:r>
            <a:r>
              <a:rPr lang="ru-RU" sz="3100" dirty="0">
                <a:solidFill>
                  <a:schemeClr val="tx1"/>
                </a:solidFill>
              </a:rPr>
              <a:t> для ребёнка — без боли и дискомфорта.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Массаж проводят до </a:t>
            </a:r>
            <a:r>
              <a:rPr lang="ru-RU" sz="3100" b="1" dirty="0">
                <a:solidFill>
                  <a:schemeClr val="tx1"/>
                </a:solidFill>
              </a:rPr>
              <a:t>лёгкого покраснения</a:t>
            </a:r>
            <a:r>
              <a:rPr lang="ru-RU" sz="3100" dirty="0">
                <a:solidFill>
                  <a:schemeClr val="tx1"/>
                </a:solidFill>
              </a:rPr>
              <a:t> кожи и ощущения тепла.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Не массируют при: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повышенной температуре;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кожных высыпаниях;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инфекционных заболеваниях;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повреждениях кожи.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Движения должны быть </a:t>
            </a:r>
            <a:r>
              <a:rPr lang="ru-RU" sz="3100" b="1" dirty="0">
                <a:solidFill>
                  <a:schemeClr val="tx1"/>
                </a:solidFill>
              </a:rPr>
              <a:t>нежными</a:t>
            </a:r>
            <a:r>
              <a:rPr lang="ru-RU" sz="3100" dirty="0">
                <a:solidFill>
                  <a:schemeClr val="tx1"/>
                </a:solidFill>
              </a:rPr>
              <a:t>, без сильного давления.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Длительность сеанса — </a:t>
            </a:r>
            <a:r>
              <a:rPr lang="ru-RU" sz="3100" b="1" dirty="0">
                <a:solidFill>
                  <a:schemeClr val="tx1"/>
                </a:solidFill>
              </a:rPr>
              <a:t>3–5 минут</a:t>
            </a:r>
            <a:r>
              <a:rPr lang="ru-RU" sz="3100" dirty="0">
                <a:solidFill>
                  <a:schemeClr val="tx1"/>
                </a:solidFill>
              </a:rPr>
              <a:t> (можно повторять 2–3 раза в день).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7178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B1E1B3-92B1-D1EB-8DE1-6CA30855A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0374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Ожидаемые результаты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При регулярном применении Су‑джок терапии: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улучшается мелкая моторика и координация движений;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активизируется речевая активность, расширяется словарный запас;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повышается концентрация внимания и память;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снижается тревожность, улучшается сон;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укрепляется иммунитет и общее самочувствие.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37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EDA073-C2ED-9FA4-E95C-A32E7D339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17222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Что такое связная речь?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Связная речь</a:t>
            </a:r>
            <a:r>
              <a:rPr lang="ru-RU" dirty="0">
                <a:solidFill>
                  <a:schemeClr val="tx1"/>
                </a:solidFill>
              </a:rPr>
              <a:t> — это развёрнутое, логически последовательное, грамматически правильное высказывание, которое передаёт мысль или рассказ в понятной для собеседника форме. Это не просто набор слов, а осмысленная цепочка предложений, связанных между собой по смыслу.</a:t>
            </a:r>
            <a:br>
              <a:rPr lang="ru-RU" dirty="0"/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18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0C40A6-4872-07A1-FAC1-769CE598A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8171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развивать связную речь дома: основные принципы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Регулярное общение.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Разговаривайте с ребёнком каждый день на разные темы: о событиях дня, планах, впечатлениях, наблюдениях.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Внимательное слушание.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Дайте ребёнку высказаться до конца, не перебивайте, проявляйте искренний интерес.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правильной речи.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Говорите чётко, грамотно, выразительно — дети копируют речь взрослых.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Поощрение инициативы.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Хвалите за попытки рассказать что‑то самостоятельно, даже если рассказ сбивчивый.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Терпение и поддержка.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Не критикуйте за ошибки, мягко корректируйте, давая правильный образец.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42287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extLst>
              <a:ext uri="{FF2B5EF4-FFF2-40B4-BE49-F238E27FC236}">
                <a16:creationId xmlns:a16="http://schemas.microsoft.com/office/drawing/2014/main" id="{BFB3BE95-CB45-B583-9E7A-F0C675784B6E}"/>
              </a:ext>
            </a:extLst>
          </p:cNvPr>
          <p:cNvSpPr/>
          <p:nvPr/>
        </p:nvSpPr>
        <p:spPr>
          <a:xfrm>
            <a:off x="3906129" y="2549770"/>
            <a:ext cx="3896751" cy="165998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Эффективные методы и приёмы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A7B310AD-2286-CBD0-DCD3-E18013ACD7DC}"/>
              </a:ext>
            </a:extLst>
          </p:cNvPr>
          <p:cNvSpPr/>
          <p:nvPr/>
        </p:nvSpPr>
        <p:spPr>
          <a:xfrm>
            <a:off x="1005840" y="327073"/>
            <a:ext cx="4389120" cy="2067951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/>
              <a:t>Пересказ текстов</a:t>
            </a:r>
            <a:endParaRPr lang="ru-RU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2331D8C0-C70B-1447-13C1-FF498DD96CDB}"/>
              </a:ext>
            </a:extLst>
          </p:cNvPr>
          <p:cNvSpPr/>
          <p:nvPr/>
        </p:nvSpPr>
        <p:spPr>
          <a:xfrm>
            <a:off x="126609" y="3429000"/>
            <a:ext cx="4389120" cy="2067951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Описание предметов и картинок</a:t>
            </a:r>
            <a:endParaRPr lang="ru-RU" sz="9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FA41C69D-F8A8-579A-DA7A-CF15BEB0CC29}"/>
              </a:ext>
            </a:extLst>
          </p:cNvPr>
          <p:cNvSpPr/>
          <p:nvPr/>
        </p:nvSpPr>
        <p:spPr>
          <a:xfrm>
            <a:off x="4175760" y="4677508"/>
            <a:ext cx="4389120" cy="2067951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Рассказывание из личного опыта</a:t>
            </a:r>
            <a:endParaRPr lang="ru-RU" sz="1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8A0F559C-8981-C0CA-61C9-17E94DB76D47}"/>
              </a:ext>
            </a:extLst>
          </p:cNvPr>
          <p:cNvSpPr/>
          <p:nvPr/>
        </p:nvSpPr>
        <p:spPr>
          <a:xfrm>
            <a:off x="7676271" y="3017520"/>
            <a:ext cx="4389120" cy="2067951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Придумывание историй</a:t>
            </a:r>
            <a:endParaRPr lang="ru-RU" sz="28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35D52C87-D9F0-0C95-5FB9-F7ED5BE2EB95}"/>
              </a:ext>
            </a:extLst>
          </p:cNvPr>
          <p:cNvSpPr/>
          <p:nvPr/>
        </p:nvSpPr>
        <p:spPr>
          <a:xfrm>
            <a:off x="6797042" y="327073"/>
            <a:ext cx="4389120" cy="2067951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Диалоговые игры</a:t>
            </a:r>
            <a:endParaRPr lang="ru-RU" sz="7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00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82AEC4-97F7-47D1-EAE1-4E4AA7D40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484866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Что такое Су‑джок терапия?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Су‑джок</a:t>
            </a:r>
            <a:r>
              <a:rPr lang="ru-RU" dirty="0">
                <a:solidFill>
                  <a:schemeClr val="tx1"/>
                </a:solidFill>
              </a:rPr>
              <a:t> (в переводе с корейского: </a:t>
            </a:r>
            <a:r>
              <a:rPr lang="ru-RU" i="1" dirty="0">
                <a:solidFill>
                  <a:schemeClr val="tx1"/>
                </a:solidFill>
              </a:rPr>
              <a:t>«су»</a:t>
            </a:r>
            <a:r>
              <a:rPr lang="ru-RU" dirty="0">
                <a:solidFill>
                  <a:schemeClr val="tx1"/>
                </a:solidFill>
              </a:rPr>
              <a:t> — кисть, </a:t>
            </a:r>
            <a:r>
              <a:rPr lang="ru-RU" i="1" dirty="0">
                <a:solidFill>
                  <a:schemeClr val="tx1"/>
                </a:solidFill>
              </a:rPr>
              <a:t>«джок»</a:t>
            </a:r>
            <a:r>
              <a:rPr lang="ru-RU" dirty="0">
                <a:solidFill>
                  <a:schemeClr val="tx1"/>
                </a:solidFill>
              </a:rPr>
              <a:t> — стопа) — это безопасный и доступный метод оздоровления и развития, основанный на стимуляции биологически активных точек на кистях и стопах. Метод разработан южно‑корейским профессором </a:t>
            </a:r>
            <a:r>
              <a:rPr lang="ru-RU" b="1" dirty="0">
                <a:solidFill>
                  <a:schemeClr val="tx1"/>
                </a:solidFill>
              </a:rPr>
              <a:t>Пак </a:t>
            </a:r>
            <a:r>
              <a:rPr lang="ru-RU" b="1" dirty="0" err="1">
                <a:solidFill>
                  <a:schemeClr val="tx1"/>
                </a:solidFill>
              </a:rPr>
              <a:t>Чже</a:t>
            </a:r>
            <a:r>
              <a:rPr lang="ru-RU" b="1" dirty="0">
                <a:solidFill>
                  <a:schemeClr val="tx1"/>
                </a:solidFill>
              </a:rPr>
              <a:t> Ву</a:t>
            </a:r>
            <a:r>
              <a:rPr lang="ru-RU" dirty="0">
                <a:solidFill>
                  <a:schemeClr val="tx1"/>
                </a:solidFill>
              </a:rPr>
              <a:t> и объединяет древние восточные практики.</a:t>
            </a:r>
            <a:br>
              <a:rPr lang="ru-RU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194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D985EE-E0A8-706F-DB7F-B298CC614E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18" y="826275"/>
            <a:ext cx="10124049" cy="520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016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054A6-1A9D-CBC4-F5C2-D6D7EA63D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266" y="392723"/>
            <a:ext cx="8596668" cy="6072554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это работает?</a:t>
            </a:r>
            <a:b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кистях и стопах расположены 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точки соответствия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всем органам и системам тела. Воздействуя на них (массаж шариком или кольцом), мы:</a:t>
            </a: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активизируем кровообращение и приток крови к головному мозгу;</a:t>
            </a: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стимулируем речевые зоны коры головного мозга (особенно зоны Брока и Вернике);</a:t>
            </a: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развиваем мелкую моторику пальцев;</a:t>
            </a: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улучшаем координацию и тактильную чувствительность;</a:t>
            </a:r>
            <a:b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повышаем общую работоспособность и концентрацию внимания.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349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669B47-D4CF-530C-2351-A72F17212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69630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Инструменты Су‑джок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Массажный шарик «ёжик»</a:t>
            </a:r>
            <a:r>
              <a:rPr lang="ru-RU" dirty="0">
                <a:solidFill>
                  <a:schemeClr val="tx1"/>
                </a:solidFill>
              </a:rPr>
              <a:t> — с игольчатой поверхностью для стимуляции точек.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Эластичное кольцо‑пружина</a:t>
            </a:r>
            <a:r>
              <a:rPr lang="ru-RU" dirty="0">
                <a:solidFill>
                  <a:schemeClr val="tx1"/>
                </a:solidFill>
              </a:rPr>
              <a:t> — для массажа пальцев.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DAD4C8F-8D94-17DF-E9D8-149AE44599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495" y="2667390"/>
            <a:ext cx="3581010" cy="358101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37028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A6525-7205-AC67-E752-2BD081AF7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552049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применять?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Су‑джок терапия полезна: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развития речи и коррекции звукопроизношения;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стимуляции мелкой моторики и подготовки руки к письму;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профилактики простудных заболеваний (укрепление иммунитета);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снятия эмоционального напряжения и улучшения сна;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активизации познавательной деятельности.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581932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</TotalTime>
  <Words>548</Words>
  <Application>Microsoft Office PowerPoint</Application>
  <PresentationFormat>Широкоэкранный</PresentationFormat>
  <Paragraphs>17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Аспект</vt:lpstr>
      <vt:lpstr>Собрание клуба «Содружество»  по теме «Су-Джок технология в развитии связной речи детей старшего дошкольного возраста. Звуковой анализ и Су-Джок технология.»</vt:lpstr>
      <vt:lpstr>Что такое связная речь? Связная речь — это развёрнутое, логически последовательное, грамматически правильное высказывание, которое передаёт мысль или рассказ в понятной для собеседника форме. Это не просто набор слов, а осмысленная цепочка предложений, связанных между собой по смыслу. </vt:lpstr>
      <vt:lpstr>Как развивать связную речь дома: основные принципы Регулярное общение. Разговаривайте с ребёнком каждый день на разные темы: о событиях дня, планах, впечатлениях, наблюдениях. Внимательное слушание. Дайте ребёнку высказаться до конца, не перебивайте, проявляйте искренний интерес. Пример правильной речи. Говорите чётко, грамотно, выразительно — дети копируют речь взрослых. Поощрение инициативы. Хвалите за попытки рассказать что‑то самостоятельно, даже если рассказ сбивчивый. Терпение и поддержка. Не критикуйте за ошибки, мягко корректируйте, давая правильный образец. </vt:lpstr>
      <vt:lpstr>Презентация PowerPoint</vt:lpstr>
      <vt:lpstr>Что такое Су‑джок терапия? Су‑джок (в переводе с корейского: «су» — кисть, «джок» — стопа) — это безопасный и доступный метод оздоровления и развития, основанный на стимуляции биологически активных точек на кистях и стопах. Метод разработан южно‑корейским профессором Пак Чже Ву и объединяет древние восточные практики. </vt:lpstr>
      <vt:lpstr>Презентация PowerPoint</vt:lpstr>
      <vt:lpstr>Как это работает? На кистях и стопах расположены точки соответствия всем органам и системам тела. Воздействуя на них (массаж шариком или кольцом), мы: активизируем кровообращение и приток крови к головному мозгу; стимулируем речевые зоны коры головного мозга (особенно зоны Брока и Вернике); развиваем мелкую моторику пальцев; улучшаем координацию и тактильную чувствительность; повышаем общую работоспособность и концентрацию внимания. </vt:lpstr>
      <vt:lpstr>Инструменты Су‑джок Массажный шарик «ёжик» — с игольчатой поверхностью для стимуляции точек. Эластичное кольцо‑пружина — для массажа пальцев. </vt:lpstr>
      <vt:lpstr>Когда применять? Су‑джок терапия полезна: для развития речи и коррекции звукопроизношения; для стимуляции мелкой моторики и подготовки руки к письму; для профилактики простудных заболеваний (укрепление иммунитета); для снятия эмоционального напряжения и улучшения сна; для активизации познавательной деятельности. </vt:lpstr>
      <vt:lpstr>Правила проведения массажа Процедура должна быть приятной для ребёнка — без боли и дискомфорта. Массаж проводят до лёгкого покраснения кожи и ощущения тепла. Не массируют при: повышенной температуре; кожных высыпаниях; инфекционных заболеваниях; повреждениях кожи. Движения должны быть нежными, без сильного давления. Длительность сеанса — 3–5 минут (можно повторять 2–3 раза в день). </vt:lpstr>
      <vt:lpstr>Ожидаемые результаты При регулярном применении Су‑джок терапии: улучшается мелкая моторика и координация движений; активизируется речевая активность, расширяется словарный запас; повышается концентрация внимания и память; снижается тревожность, улучшается сон; укрепляется иммунитет и общее самочувствие.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Olga</dc:creator>
  <cp:lastModifiedBy>Olga</cp:lastModifiedBy>
  <cp:revision>6</cp:revision>
  <dcterms:created xsi:type="dcterms:W3CDTF">2025-12-05T07:07:53Z</dcterms:created>
  <dcterms:modified xsi:type="dcterms:W3CDTF">2025-12-11T08:48:59Z</dcterms:modified>
</cp:coreProperties>
</file>