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70" r:id="rId10"/>
    <p:sldId id="271" r:id="rId11"/>
    <p:sldId id="272" r:id="rId12"/>
    <p:sldId id="273" r:id="rId13"/>
    <p:sldId id="276" r:id="rId14"/>
    <p:sldId id="277" r:id="rId15"/>
    <p:sldId id="278" r:id="rId16"/>
    <p:sldId id="279" r:id="rId1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96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173706" y="2866030"/>
            <a:ext cx="10104043" cy="1305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Муниципальное бюджетное дошкольное общеобразовательное учреждение «Детский сад 3 «Солнышко» 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семейных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ценностей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дошкольнико</a:t>
            </a:r>
            <a:r>
              <a:rPr lang="ru-RU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в, сохранение и укрепление здоровья детей через организацию различных форм совместной деятельности детского сада с семьями воспитанников.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                                            </a:t>
            </a:r>
            <a:r>
              <a:rPr lang="ru-RU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Подготовила: Воспитатель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                                                                                                                           Прокашева С.С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9907ED-394F-447E-9FCC-E1B98F760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12" y="456307"/>
            <a:ext cx="10569575" cy="594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3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5B8069-21B3-4ABB-BC3C-325E88B5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5" y="99118"/>
            <a:ext cx="12015789" cy="67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4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0C465F-F1FF-45A6-A9B4-50EFFE904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44" y="391121"/>
            <a:ext cx="10272711" cy="57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7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23" y="0"/>
            <a:ext cx="6166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34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0"/>
            <a:ext cx="5200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0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148B60-70B3-424E-B63A-6F0104AC2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8" y="214313"/>
            <a:ext cx="115316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8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836158-CC32-47B8-BC5E-9093A1AB3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99" y="460771"/>
            <a:ext cx="10509251" cy="59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509" y="0"/>
            <a:ext cx="6864900" cy="6864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7465" y="4433850"/>
            <a:ext cx="583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семейных ценностей закладывается в дошкольном возрасте. Это требует активного взаимодействия детского сада и семьи для сохранения здоровья детей.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277465" y="1261000"/>
            <a:ext cx="5835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семейных ценностей и здоровья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9482" y="159818"/>
            <a:ext cx="6537900" cy="6537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5682475" y="853075"/>
            <a:ext cx="6140100" cy="515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ценностей у дошкольников
</a:t>
            </a: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
</a:t>
            </a: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является первым социокультурным середовищем ребенка. Основные ценности и нормы поведения дети перенимают от родителей через общение и совместные игры.
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детского сада
</a:t>
            </a: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сад помогает развивать социализацию и прививает общепринятые нормы. Воспитатели играют важную роль, интегрируя образовательные программы в ежедневное расписание.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02425" y="1372975"/>
            <a:ext cx="57075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мероприятия с семьями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1250860" y="4740397"/>
            <a:ext cx="5626954" cy="9765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мастер-классы и семинары позволяют родителям и детям узнавать новое вместе. Такие активности развивают навыки общения и сотрудничества.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202425" y="3265467"/>
            <a:ext cx="5707635" cy="1115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совместных праздников позволяет вовлечь родителей в жизнь детского сада. Эти мероприятия укрепляют взаимоотношения и создают общую площадку для общения.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6814" y="3250176"/>
            <a:ext cx="6912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2800" dirty="0"/>
          </a:p>
        </p:txBody>
      </p:sp>
      <p:sp>
        <p:nvSpPr>
          <p:cNvPr id="10" name="Text 5"/>
          <p:cNvSpPr txBox="1"/>
          <p:nvPr/>
        </p:nvSpPr>
        <p:spPr>
          <a:xfrm>
            <a:off x="576814" y="4725101"/>
            <a:ext cx="6912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09" y="429789"/>
            <a:ext cx="4627796" cy="61639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96496" y="2857252"/>
            <a:ext cx="3806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ext 1"/>
          <p:cNvSpPr txBox="1"/>
          <p:nvPr/>
        </p:nvSpPr>
        <p:spPr>
          <a:xfrm>
            <a:off x="593525" y="1222350"/>
            <a:ext cx="110049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образ жизни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89875" y="2955038"/>
            <a:ext cx="3339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важна для укрепления здоровья дошкольников. Совместные занятия спортом с родителями развивают интерес к активному образу жизни.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207675" y="2955038"/>
            <a:ext cx="3862200" cy="19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Здоровое питание в семье формирует правильные привычки. Взаимодействие с детским садом помогает узнаванию новых полезных продуктов.
</a:t>
            </a:r>
            <a:r>
              <a:rPr lang="en-US" sz="16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258825" y="2955038"/>
            <a:ext cx="33396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здоровье также важно. Совместные игры способствуют эмоциональному благополучию и укреплению доверительных отношений.
</a:t>
            </a:r>
            <a:r>
              <a:rPr lang="en-US" sz="16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5682475" y="853075"/>
            <a:ext cx="6140100" cy="515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формы взаимодействия
</a:t>
            </a: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Родительские собрания
</a:t>
            </a: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родительские собрания позволяют обсудить успехи и трудности ребёнка. Взаимодействие учителей и родителей улучшает воспитательный процесс.
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консультации
</a:t>
            </a: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встречи с педагогами дают возможность обсудить личные вопросы. Это укрепляет доверие и способствует решению специфических проблем.</a:t>
            </a:r>
            <a:endParaRPr lang="en-US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9" y="0"/>
            <a:ext cx="51488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39776" y="5020200"/>
            <a:ext cx="4590900" cy="4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семейных уз через общие мероприятия и игры. Семейное участие создает среду доверия и поддержки, важную для ребенка.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791025" y="2916088"/>
            <a:ext cx="4590900" cy="4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успеваемости детей благодаря поддержке семьи и детского сада. Взаимодействие родителей и педагогов улучшает академические результаты.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6788823" y="2912938"/>
            <a:ext cx="4590900" cy="4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психологического стресса через активное участие в жизни ребенка. Родительское внимание способствует эмоциональному благополучию.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2740871" y="2422863"/>
            <a:ext cx="6912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5689634" y="4497000"/>
            <a:ext cx="6912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2800" dirty="0"/>
          </a:p>
        </p:txBody>
      </p:sp>
      <p:sp>
        <p:nvSpPr>
          <p:cNvPr id="8" name="Text 5"/>
          <p:cNvSpPr txBox="1"/>
          <p:nvPr/>
        </p:nvSpPr>
        <p:spPr>
          <a:xfrm>
            <a:off x="8738671" y="2422863"/>
            <a:ext cx="6912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2800" dirty="0"/>
          </a:p>
        </p:txBody>
      </p:sp>
      <p:sp>
        <p:nvSpPr>
          <p:cNvPr id="9" name="Text 6"/>
          <p:cNvSpPr txBox="1"/>
          <p:nvPr/>
        </p:nvSpPr>
        <p:spPr>
          <a:xfrm>
            <a:off x="535200" y="642900"/>
            <a:ext cx="11121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семейного участия</a:t>
            </a:r>
            <a:endParaRPr lang="en-US" sz="3200" dirty="0"/>
          </a:p>
        </p:txBody>
      </p:sp>
      <p:sp>
        <p:nvSpPr>
          <p:cNvPr id="10" name="Text 7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4" y="2511713"/>
            <a:ext cx="363825" cy="485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440" y="2511713"/>
            <a:ext cx="303188" cy="485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66" y="4795495"/>
            <a:ext cx="502200" cy="40176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483" y="4753825"/>
            <a:ext cx="485100" cy="485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38622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здоровья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8" y="3223257"/>
            <a:ext cx="4899600" cy="2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физическое и психическое здоровье детей через активные мероприятия.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7" y="2600375"/>
            <a:ext cx="38622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895" y="3223257"/>
            <a:ext cx="4899600" cy="2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развития навыков общения и сотрудничества с раннего возраста.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38622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7" y="5469769"/>
            <a:ext cx="4899600" cy="2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работа семьи и педагогов усиливает воспитательный процесс у дошкольников.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7017527" y="4842475"/>
            <a:ext cx="38622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подход</a:t>
            </a:r>
            <a:endParaRPr lang="en-US" sz="1800" dirty="0"/>
          </a:p>
        </p:txBody>
      </p:sp>
      <p:sp>
        <p:nvSpPr>
          <p:cNvPr id="14" name="Text 7"/>
          <p:cNvSpPr txBox="1"/>
          <p:nvPr/>
        </p:nvSpPr>
        <p:spPr>
          <a:xfrm>
            <a:off x="6331894" y="5469769"/>
            <a:ext cx="4899600" cy="2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Программы, охватывающие различные аспекты воспитания, от спорта до культуры.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6" name="Text 9"/>
          <p:cNvSpPr txBox="1"/>
          <p:nvPr/>
        </p:nvSpPr>
        <p:spPr>
          <a:xfrm>
            <a:off x="565500" y="559250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54825" y="2567100"/>
            <a:ext cx="99405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основы будущего
</a:t>
            </a: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деятельность с семьями делает детей более уверенными и социально адаптированными. Такие подходы помогают в формировании стойких семейных ценностей.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455</Words>
  <Application>Microsoft Office PowerPoint</Application>
  <PresentationFormat>Широкоэкранный</PresentationFormat>
  <Paragraphs>50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Olga</cp:lastModifiedBy>
  <cp:revision>10</cp:revision>
  <dcterms:created xsi:type="dcterms:W3CDTF">2024-11-28T06:40:00Z</dcterms:created>
  <dcterms:modified xsi:type="dcterms:W3CDTF">2025-12-11T08:51:49Z</dcterms:modified>
</cp:coreProperties>
</file>